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4B5755-5FA9-4C62-BD51-A1764C18B43D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C5DB39-4F43-48EE-9F35-E3B2D2F23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5000"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864096"/>
          </a:xfrm>
        </p:spPr>
        <p:txBody>
          <a:bodyPr/>
          <a:lstStyle/>
          <a:p>
            <a:r>
              <a:rPr lang="fr-FR" dirty="0" smtClean="0"/>
              <a:t>Vers le </a:t>
            </a:r>
            <a:r>
              <a:rPr lang="fr-FR" dirty="0" smtClean="0">
                <a:solidFill>
                  <a:srgbClr val="FFFF00"/>
                </a:solidFill>
              </a:rPr>
              <a:t>100</a:t>
            </a:r>
            <a:r>
              <a:rPr lang="fr-FR" baseline="30000" dirty="0" smtClean="0"/>
              <a:t>ème</a:t>
            </a:r>
            <a:r>
              <a:rPr lang="fr-FR" dirty="0" smtClean="0"/>
              <a:t> jour d’école…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772400" cy="5472608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À  l’école, les élèves des classes de CP et du dispositif  </a:t>
            </a:r>
            <a:r>
              <a:rPr lang="fr-FR" sz="2400" dirty="0" err="1" smtClean="0"/>
              <a:t>Ulis</a:t>
            </a:r>
            <a:r>
              <a:rPr lang="fr-FR" sz="2400" dirty="0" smtClean="0"/>
              <a:t> participent au rituel du « Chaque jour compte ». Il s’agit de compter les jours d’école jusqu’au 100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! </a:t>
            </a:r>
          </a:p>
          <a:p>
            <a:r>
              <a:rPr lang="fr-FR" sz="2400" dirty="0" smtClean="0"/>
              <a:t>Nous organiserons cette journée à notre retour à l’école. </a:t>
            </a:r>
          </a:p>
          <a:p>
            <a:endParaRPr lang="fr-FR" sz="2400" dirty="0" smtClean="0"/>
          </a:p>
          <a:p>
            <a:r>
              <a:rPr lang="fr-FR" sz="3200" dirty="0" smtClean="0"/>
              <a:t>En attendant, nous avons lancé un défi à nos élèves à la maison :</a:t>
            </a:r>
          </a:p>
          <a:p>
            <a:endParaRPr lang="fr-FR" sz="3200" dirty="0" smtClean="0"/>
          </a:p>
          <a:p>
            <a:r>
              <a:rPr lang="fr-FR" sz="3600" b="1" dirty="0" smtClean="0">
                <a:solidFill>
                  <a:schemeClr val="accent2"/>
                </a:solidFill>
              </a:rPr>
              <a:t>Réaliser des collections de </a:t>
            </a:r>
            <a:r>
              <a:rPr lang="fr-FR" sz="3600" b="1" dirty="0" smtClean="0">
                <a:solidFill>
                  <a:schemeClr val="accent1"/>
                </a:solidFill>
              </a:rPr>
              <a:t>100</a:t>
            </a:r>
            <a:r>
              <a:rPr lang="fr-FR" sz="3600" b="1" dirty="0" smtClean="0">
                <a:solidFill>
                  <a:schemeClr val="accent2"/>
                </a:solidFill>
              </a:rPr>
              <a:t> objets !</a:t>
            </a:r>
          </a:p>
          <a:p>
            <a:endParaRPr lang="fr-FR" sz="3600" b="1" dirty="0" smtClean="0">
              <a:solidFill>
                <a:schemeClr val="accent2"/>
              </a:solidFill>
            </a:endParaRPr>
          </a:p>
          <a:p>
            <a:endParaRPr lang="fr-FR" sz="3600" dirty="0" smtClean="0">
              <a:solidFill>
                <a:schemeClr val="tx2">
                  <a:lumMod val="75000"/>
                </a:schemeClr>
              </a:solidFill>
              <a:latin typeface="AR HERMANN" pitchFamily="2" charset="0"/>
            </a:endParaRPr>
          </a:p>
          <a:p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AR HERMANN" pitchFamily="2" charset="0"/>
              </a:rPr>
              <a:t>Voici les œuvres collectées…</a:t>
            </a:r>
            <a:r>
              <a:rPr lang="fr-FR" sz="3600" b="1" dirty="0" smtClean="0">
                <a:solidFill>
                  <a:schemeClr val="accent2"/>
                </a:solidFill>
              </a:rPr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08518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91880" y="48691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accent1"/>
                </a:solidFill>
              </a:rPr>
              <a:t>Mathéo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C:\Users\SANDRINE\Desktop\100ème jour\collections\Les 100 fèves d'Elyo.jpeg"/>
          <p:cNvPicPr>
            <a:picLocks noChangeAspect="1" noChangeArrowheads="1"/>
          </p:cNvPicPr>
          <p:nvPr/>
        </p:nvPicPr>
        <p:blipFill>
          <a:blip r:embed="rId2" cstate="print"/>
          <a:srcRect l="5634"/>
          <a:stretch>
            <a:fillRect/>
          </a:stretch>
        </p:blipFill>
        <p:spPr bwMode="auto">
          <a:xfrm>
            <a:off x="179512" y="0"/>
            <a:ext cx="4248472" cy="3376584"/>
          </a:xfrm>
          <a:prstGeom prst="rect">
            <a:avLst/>
          </a:prstGeom>
          <a:noFill/>
          <a:ln w="38100">
            <a:solidFill>
              <a:schemeClr val="tx2">
                <a:lumMod val="9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419872" y="26369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Algerian" pitchFamily="82" charset="0"/>
              </a:rPr>
              <a:t>Elyo</a:t>
            </a:r>
            <a:endParaRPr lang="fr-FR" sz="2800" b="1" dirty="0">
              <a:latin typeface="Algerian" pitchFamily="82" charset="0"/>
            </a:endParaRPr>
          </a:p>
        </p:txBody>
      </p:sp>
      <p:pic>
        <p:nvPicPr>
          <p:cNvPr id="6" name="Picture 2" descr="C:\Users\SANDRINE\Desktop\100ème jour\collections\Mathéo et le scrabble.jpg"/>
          <p:cNvPicPr>
            <a:picLocks noChangeAspect="1" noChangeArrowheads="1"/>
          </p:cNvPicPr>
          <p:nvPr/>
        </p:nvPicPr>
        <p:blipFill>
          <a:blip r:embed="rId3" cstate="print"/>
          <a:srcRect l="7887" r="5797"/>
          <a:stretch>
            <a:fillRect/>
          </a:stretch>
        </p:blipFill>
        <p:spPr bwMode="auto">
          <a:xfrm>
            <a:off x="827584" y="3212976"/>
            <a:ext cx="4194976" cy="3645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79512" y="51571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chemeClr val="accent1"/>
                </a:solidFill>
                <a:latin typeface="Agent Orange" pitchFamily="2" charset="0"/>
                <a:cs typeface="Agent Orange" pitchFamily="2" charset="0"/>
              </a:rPr>
              <a:t>Matheo</a:t>
            </a:r>
            <a:endParaRPr lang="fr-FR" sz="2000" b="1" dirty="0">
              <a:solidFill>
                <a:schemeClr val="accent1"/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2052" name="Picture 4" descr="C:\Users\SANDRINE\Desktop\100ème jour\collections\Manon et ses 100 doigts ! (2).jpeg"/>
          <p:cNvPicPr>
            <a:picLocks noChangeAspect="1" noChangeArrowheads="1"/>
          </p:cNvPicPr>
          <p:nvPr/>
        </p:nvPicPr>
        <p:blipFill>
          <a:blip r:embed="rId4" cstate="print"/>
          <a:srcRect b="11852"/>
          <a:stretch>
            <a:fillRect/>
          </a:stretch>
        </p:blipFill>
        <p:spPr bwMode="auto">
          <a:xfrm>
            <a:off x="5148064" y="332656"/>
            <a:ext cx="3811311" cy="5832648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6444208" y="623731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  <a:latin typeface="Goudy Stout" pitchFamily="18" charset="0"/>
              </a:rPr>
              <a:t>Manon</a:t>
            </a:r>
            <a:endParaRPr lang="fr-FR" sz="2000" b="1" dirty="0">
              <a:solidFill>
                <a:schemeClr val="accent2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NDRINE\Desktop\100ème jour\collections\Le serpent de Lenz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4512501" cy="3384376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631832" y="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 DARLING" pitchFamily="2" charset="0"/>
              </a:rPr>
              <a:t>Lenzo</a:t>
            </a:r>
            <a:endParaRPr lang="fr-FR" sz="3200" b="1" dirty="0">
              <a:solidFill>
                <a:schemeClr val="accent1">
                  <a:lumMod val="40000"/>
                  <a:lumOff val="60000"/>
                </a:schemeClr>
              </a:solidFill>
              <a:latin typeface="AR DARLING" pitchFamily="2" charset="0"/>
            </a:endParaRPr>
          </a:p>
        </p:txBody>
      </p:sp>
      <p:pic>
        <p:nvPicPr>
          <p:cNvPr id="3075" name="Picture 3" descr="C:\Users\SANDRINE\Desktop\100ème jour\collections\photo lilou.jpg"/>
          <p:cNvPicPr>
            <a:picLocks noChangeAspect="1" noChangeArrowheads="1"/>
          </p:cNvPicPr>
          <p:nvPr/>
        </p:nvPicPr>
        <p:blipFill>
          <a:blip r:embed="rId3" cstate="print"/>
          <a:srcRect l="11054" t="5235" r="2326" b="5876"/>
          <a:stretch>
            <a:fillRect/>
          </a:stretch>
        </p:blipFill>
        <p:spPr bwMode="auto">
          <a:xfrm>
            <a:off x="3779912" y="3761656"/>
            <a:ext cx="5364088" cy="3096344"/>
          </a:xfrm>
          <a:prstGeom prst="rect">
            <a:avLst/>
          </a:prstGeom>
          <a:noFill/>
          <a:ln w="38100">
            <a:solidFill>
              <a:schemeClr val="tx2">
                <a:lumMod val="9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7812360" y="3861048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itchFamily="2" charset="0"/>
              </a:rPr>
              <a:t>Lilou</a:t>
            </a:r>
            <a:endParaRPr lang="fr-FR" sz="3600" b="1" dirty="0">
              <a:solidFill>
                <a:schemeClr val="accent5">
                  <a:lumMod val="40000"/>
                  <a:lumOff val="60000"/>
                </a:schemeClr>
              </a:solidFill>
              <a:latin typeface="AR HERMANN" pitchFamily="2" charset="0"/>
            </a:endParaRPr>
          </a:p>
        </p:txBody>
      </p:sp>
      <p:pic>
        <p:nvPicPr>
          <p:cNvPr id="3076" name="Picture 4" descr="C:\Users\SANDRINE\Desktop\100ème jour\collections\Thaïs et sa tour de 100 kappl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87551" y="1043735"/>
            <a:ext cx="5112568" cy="3834426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259632" y="573325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 HERMANN" pitchFamily="2" charset="0"/>
              </a:rPr>
              <a:t>Thaïs</a:t>
            </a:r>
            <a:endParaRPr lang="fr-FR" sz="3600" b="1" dirty="0">
              <a:solidFill>
                <a:schemeClr val="accent3">
                  <a:lumMod val="60000"/>
                  <a:lumOff val="40000"/>
                </a:schemeClr>
              </a:solidFill>
              <a:latin typeface="AR HERMANN" pitchFamily="2" charset="0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ANDRINE\Desktop\100ème jour\collections\20200402_100726.jpg"/>
          <p:cNvPicPr>
            <a:picLocks noChangeAspect="1" noChangeArrowheads="1"/>
          </p:cNvPicPr>
          <p:nvPr/>
        </p:nvPicPr>
        <p:blipFill>
          <a:blip r:embed="rId2" cstate="print"/>
          <a:srcRect t="11323" r="3390" b="9581"/>
          <a:stretch>
            <a:fillRect/>
          </a:stretch>
        </p:blipFill>
        <p:spPr bwMode="auto">
          <a:xfrm>
            <a:off x="1763688" y="5177812"/>
            <a:ext cx="2736304" cy="1680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0" y="58772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 DARLING" pitchFamily="2" charset="0"/>
              </a:rPr>
              <a:t>Dominique</a:t>
            </a:r>
            <a:endParaRPr lang="fr-FR" sz="2800" dirty="0">
              <a:solidFill>
                <a:schemeClr val="accent4">
                  <a:lumMod val="40000"/>
                  <a:lumOff val="60000"/>
                </a:schemeClr>
              </a:solidFill>
              <a:latin typeface="AR DARLING" pitchFamily="2" charset="0"/>
            </a:endParaRPr>
          </a:p>
        </p:txBody>
      </p:sp>
      <p:pic>
        <p:nvPicPr>
          <p:cNvPr id="4101" name="Picture 5" descr="C:\Users\SANDRINE\Desktop\100ème jour\collections\IMG_20200406_194830_01.jpg"/>
          <p:cNvPicPr>
            <a:picLocks noChangeAspect="1" noChangeArrowheads="1"/>
          </p:cNvPicPr>
          <p:nvPr/>
        </p:nvPicPr>
        <p:blipFill>
          <a:blip r:embed="rId3" cstate="print"/>
          <a:srcRect l="15350" t="16925" r="13776"/>
          <a:stretch>
            <a:fillRect/>
          </a:stretch>
        </p:blipFill>
        <p:spPr bwMode="auto">
          <a:xfrm>
            <a:off x="5220072" y="332656"/>
            <a:ext cx="3732038" cy="5832648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6444208" y="63347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AR CHRISTY" pitchFamily="2" charset="0"/>
              </a:rPr>
              <a:t>Oscar</a:t>
            </a:r>
            <a:endParaRPr lang="fr-FR" sz="2800" b="1" dirty="0">
              <a:solidFill>
                <a:schemeClr val="accent1"/>
              </a:solidFill>
              <a:latin typeface="AR CHRISTY" pitchFamily="2" charset="0"/>
            </a:endParaRPr>
          </a:p>
        </p:txBody>
      </p:sp>
      <p:pic>
        <p:nvPicPr>
          <p:cNvPr id="4103" name="Picture 7" descr="C:\Users\SANDRINE\Desktop\100ème jour\collections\Les 100 fleurs d'Axel.jpg"/>
          <p:cNvPicPr>
            <a:picLocks noChangeAspect="1" noChangeArrowheads="1"/>
          </p:cNvPicPr>
          <p:nvPr/>
        </p:nvPicPr>
        <p:blipFill>
          <a:blip r:embed="rId4" cstate="print"/>
          <a:srcRect r="13739"/>
          <a:stretch>
            <a:fillRect/>
          </a:stretch>
        </p:blipFill>
        <p:spPr bwMode="auto">
          <a:xfrm rot="5400000">
            <a:off x="63603" y="520573"/>
            <a:ext cx="5085184" cy="44213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539552" y="24208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Axel</a:t>
            </a:r>
            <a:endParaRPr lang="fr-FR" sz="2800" b="1" dirty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NDRINE\Desktop\100ème jour\collections\Les 100 peluches d'Elyo.jpeg"/>
          <p:cNvPicPr>
            <a:picLocks noChangeAspect="1" noChangeArrowheads="1"/>
          </p:cNvPicPr>
          <p:nvPr/>
        </p:nvPicPr>
        <p:blipFill>
          <a:blip r:embed="rId2" cstate="print"/>
          <a:srcRect l="3516" t="4615" r="5331"/>
          <a:stretch>
            <a:fillRect/>
          </a:stretch>
        </p:blipFill>
        <p:spPr bwMode="auto">
          <a:xfrm rot="5400000">
            <a:off x="4517258" y="1106514"/>
            <a:ext cx="5184576" cy="4068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6588224" y="58772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accent1"/>
                </a:solidFill>
                <a:latin typeface="Algerian" pitchFamily="82" charset="0"/>
              </a:rPr>
              <a:t>Elyo</a:t>
            </a:r>
            <a:endParaRPr lang="fr-FR" sz="2800" b="1" dirty="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5123" name="Picture 3" descr="C:\Users\SANDRINE\Desktop\100ème jour\collections\100 billes.jpg"/>
          <p:cNvPicPr>
            <a:picLocks noChangeAspect="1" noChangeArrowheads="1"/>
          </p:cNvPicPr>
          <p:nvPr/>
        </p:nvPicPr>
        <p:blipFill>
          <a:blip r:embed="rId3" cstate="print"/>
          <a:srcRect l="6383" t="22695" b="13475"/>
          <a:stretch>
            <a:fillRect/>
          </a:stretch>
        </p:blipFill>
        <p:spPr bwMode="auto">
          <a:xfrm>
            <a:off x="179512" y="188640"/>
            <a:ext cx="4680520" cy="2393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79512" y="126876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FF00"/>
                </a:solidFill>
                <a:latin typeface="AR CARTER" pitchFamily="2" charset="0"/>
              </a:rPr>
              <a:t>Eva</a:t>
            </a:r>
            <a:endParaRPr lang="fr-FR" sz="5400" b="1" dirty="0">
              <a:solidFill>
                <a:srgbClr val="FFFF00"/>
              </a:solidFill>
              <a:latin typeface="AR CARTER" pitchFamily="2" charset="0"/>
            </a:endParaRPr>
          </a:p>
        </p:txBody>
      </p:sp>
      <p:pic>
        <p:nvPicPr>
          <p:cNvPr id="5124" name="Picture 4" descr="C:\Users\SANDRINE\Desktop\100ème jour\collections\M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1"/>
            <a:ext cx="5148064" cy="33698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2627784" y="278092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  <a:t>Eliott</a:t>
            </a:r>
            <a:endParaRPr lang="fr-FR" sz="3200" b="1" dirty="0">
              <a:solidFill>
                <a:schemeClr val="tx2">
                  <a:lumMod val="50000"/>
                </a:schemeClr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NDRINE\Desktop\100ème jour\collections\100 OBJETS Léna.jpg"/>
          <p:cNvPicPr>
            <a:picLocks noChangeAspect="1" noChangeArrowheads="1"/>
          </p:cNvPicPr>
          <p:nvPr/>
        </p:nvPicPr>
        <p:blipFill>
          <a:blip r:embed="rId2" cstate="print"/>
          <a:srcRect l="2083" t="2778" r="4167"/>
          <a:stretch>
            <a:fillRect/>
          </a:stretch>
        </p:blipFill>
        <p:spPr bwMode="auto">
          <a:xfrm>
            <a:off x="4788024" y="188640"/>
            <a:ext cx="4176464" cy="3248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380312" y="335699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DARLING" pitchFamily="2" charset="0"/>
              </a:rPr>
              <a:t>Léna</a:t>
            </a:r>
            <a:endParaRPr lang="fr-FR" sz="2800" b="1" dirty="0">
              <a:solidFill>
                <a:schemeClr val="accent5">
                  <a:lumMod val="40000"/>
                  <a:lumOff val="60000"/>
                </a:schemeClr>
              </a:solidFill>
              <a:latin typeface="AR DARLING" pitchFamily="2" charset="0"/>
            </a:endParaRPr>
          </a:p>
        </p:txBody>
      </p:sp>
      <p:pic>
        <p:nvPicPr>
          <p:cNvPr id="6147" name="Picture 3" descr="C:\Users\SANDRINE\Desktop\100ème jour\collections\20200401_175250.jpg"/>
          <p:cNvPicPr>
            <a:picLocks noChangeAspect="1" noChangeArrowheads="1"/>
          </p:cNvPicPr>
          <p:nvPr/>
        </p:nvPicPr>
        <p:blipFill>
          <a:blip r:embed="rId3" cstate="print"/>
          <a:srcRect l="5714" t="9524" r="10000" b="14286"/>
          <a:stretch>
            <a:fillRect/>
          </a:stretch>
        </p:blipFill>
        <p:spPr bwMode="auto">
          <a:xfrm>
            <a:off x="5076056" y="3933056"/>
            <a:ext cx="3611201" cy="24482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364088" y="63093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 ESSENCE" pitchFamily="2" charset="0"/>
              </a:rPr>
              <a:t>Dominique … ter ! </a:t>
            </a:r>
            <a:endParaRPr lang="fr-FR" sz="2800" b="1" dirty="0">
              <a:solidFill>
                <a:schemeClr val="accent2">
                  <a:lumMod val="40000"/>
                  <a:lumOff val="60000"/>
                </a:schemeClr>
              </a:solidFill>
              <a:latin typeface="AR ESSENCE" pitchFamily="2" charset="0"/>
            </a:endParaRPr>
          </a:p>
        </p:txBody>
      </p:sp>
      <p:pic>
        <p:nvPicPr>
          <p:cNvPr id="6148" name="Picture 4" descr="C:\Users\SANDRINE\Desktop\100ème jour\collections\20200402_170259.jpg"/>
          <p:cNvPicPr>
            <a:picLocks noChangeAspect="1" noChangeArrowheads="1"/>
          </p:cNvPicPr>
          <p:nvPr/>
        </p:nvPicPr>
        <p:blipFill>
          <a:blip r:embed="rId4" cstate="print"/>
          <a:srcRect t="4307"/>
          <a:stretch>
            <a:fillRect/>
          </a:stretch>
        </p:blipFill>
        <p:spPr bwMode="auto">
          <a:xfrm rot="5400000">
            <a:off x="-600575" y="1112742"/>
            <a:ext cx="6036671" cy="43324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683568" y="633478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Segoe Script" pitchFamily="66" charset="0"/>
              </a:rPr>
              <a:t>Dominique… bis </a:t>
            </a:r>
            <a:endParaRPr lang="fr-FR" sz="2800" b="1" dirty="0">
              <a:solidFill>
                <a:srgbClr val="FFFF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RINE\Desktop\100ème jour\collections\Maria-Camila et ses collection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0000" t="5000" b="7500"/>
          <a:stretch>
            <a:fillRect/>
          </a:stretch>
        </p:blipFill>
        <p:spPr bwMode="auto">
          <a:xfrm>
            <a:off x="179512" y="188640"/>
            <a:ext cx="4499471" cy="5832648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827584" y="609329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3"/>
                </a:solidFill>
                <a:latin typeface="AR HERMANN" pitchFamily="2" charset="0"/>
              </a:rPr>
              <a:t>Maria-</a:t>
            </a:r>
            <a:r>
              <a:rPr lang="fr-FR" sz="3200" b="1" dirty="0" err="1" smtClean="0">
                <a:solidFill>
                  <a:schemeClr val="accent3"/>
                </a:solidFill>
                <a:latin typeface="AR HERMANN" pitchFamily="2" charset="0"/>
              </a:rPr>
              <a:t>Camila</a:t>
            </a:r>
            <a:endParaRPr lang="fr-FR" sz="3200" b="1" dirty="0">
              <a:solidFill>
                <a:schemeClr val="accent3"/>
              </a:solidFill>
              <a:latin typeface="AR HERMANN" pitchFamily="2" charset="0"/>
            </a:endParaRPr>
          </a:p>
        </p:txBody>
      </p:sp>
      <p:pic>
        <p:nvPicPr>
          <p:cNvPr id="1027" name="Picture 3" descr="C:\Users\SANDRINE\Desktop\100ème jour\collections\Resized_20200408_172139.jpg"/>
          <p:cNvPicPr>
            <a:picLocks noChangeAspect="1" noChangeArrowheads="1"/>
          </p:cNvPicPr>
          <p:nvPr/>
        </p:nvPicPr>
        <p:blipFill>
          <a:blip r:embed="rId3" cstate="print"/>
          <a:srcRect t="18020" r="5882" b="11392"/>
          <a:stretch>
            <a:fillRect/>
          </a:stretch>
        </p:blipFill>
        <p:spPr bwMode="auto">
          <a:xfrm>
            <a:off x="4860032" y="188639"/>
            <a:ext cx="3960440" cy="528058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8" name="Picture 4" descr="C:\Users\SANDRINE\Desktop\100ème jour\collections\Resized_20200408_172357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46593" y="5008332"/>
            <a:ext cx="1331059" cy="23682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7308304" y="5805264"/>
            <a:ext cx="111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 HERMANN" pitchFamily="2" charset="0"/>
              </a:rPr>
              <a:t>Erell</a:t>
            </a:r>
            <a:r>
              <a:rPr lang="fr-FR" sz="3200" b="1" dirty="0" smtClean="0"/>
              <a:t> </a:t>
            </a:r>
            <a:endParaRPr lang="fr-FR" sz="3200" b="1" dirty="0"/>
          </a:p>
        </p:txBody>
      </p:sp>
    </p:spTree>
  </p:cSld>
  <p:clrMapOvr>
    <a:masterClrMapping/>
  </p:clrMapOvr>
  <p:transition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NDRINE\Desktop\100ème jour\collections\collection 100 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54140" y="-513979"/>
            <a:ext cx="3898673" cy="54479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4499992" y="364502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lgerian" pitchFamily="82" charset="0"/>
              </a:rPr>
              <a:t>Jade</a:t>
            </a:r>
            <a:endParaRPr lang="fr-FR" sz="2800" b="1" dirty="0">
              <a:latin typeface="Algerian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7624" y="436510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Bravo pour votre imagination ! </a:t>
            </a:r>
            <a:endParaRPr lang="fr-FR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5243135"/>
            <a:ext cx="8532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Nous continuons la collecte et avons en parallèle lancé un autre défi et attendons… </a:t>
            </a:r>
            <a:r>
              <a:rPr lang="fr-FR" sz="5400" dirty="0" smtClean="0">
                <a:solidFill>
                  <a:srgbClr val="FFFF00"/>
                </a:solidFill>
              </a:rPr>
              <a:t>100</a:t>
            </a:r>
            <a:r>
              <a:rPr lang="fr-FR" sz="4800" dirty="0" smtClean="0">
                <a:solidFill>
                  <a:srgbClr val="FFFF00"/>
                </a:solidFill>
              </a:rPr>
              <a:t> </a:t>
            </a:r>
            <a:r>
              <a:rPr lang="fr-FR" sz="4400" dirty="0" smtClean="0">
                <a:solidFill>
                  <a:srgbClr val="FFFF00"/>
                </a:solidFill>
              </a:rPr>
              <a:t>sourires !!</a:t>
            </a:r>
            <a:endParaRPr lang="fr-FR" sz="4400" dirty="0">
              <a:solidFill>
                <a:srgbClr val="FFFF00"/>
              </a:solidFill>
            </a:endParaRPr>
          </a:p>
        </p:txBody>
      </p:sp>
      <p:pic>
        <p:nvPicPr>
          <p:cNvPr id="10" name="Picture 2" descr="C:\Users\SANDRINE\Desktop\100ème jour\collections\Kathleen.jpg"/>
          <p:cNvPicPr>
            <a:picLocks noChangeAspect="1" noChangeArrowheads="1"/>
          </p:cNvPicPr>
          <p:nvPr/>
        </p:nvPicPr>
        <p:blipFill>
          <a:blip r:embed="rId3" cstate="print"/>
          <a:srcRect l="11781" r="25990" b="4499"/>
          <a:stretch>
            <a:fillRect/>
          </a:stretch>
        </p:blipFill>
        <p:spPr bwMode="auto">
          <a:xfrm rot="5400000">
            <a:off x="6659175" y="-602390"/>
            <a:ext cx="1512168" cy="30942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1" name="Picture 3" descr="C:\Users\SANDRINE\Desktop\100ème jour\collections\Kat2.jpg"/>
          <p:cNvPicPr>
            <a:picLocks noChangeAspect="1" noChangeArrowheads="1"/>
          </p:cNvPicPr>
          <p:nvPr/>
        </p:nvPicPr>
        <p:blipFill>
          <a:blip r:embed="rId4" cstate="print"/>
          <a:srcRect l="10668" t="7278" r="22658" b="3129"/>
          <a:stretch>
            <a:fillRect/>
          </a:stretch>
        </p:blipFill>
        <p:spPr bwMode="auto">
          <a:xfrm rot="5400000">
            <a:off x="6552220" y="1736812"/>
            <a:ext cx="1728192" cy="30963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588224" y="1772816"/>
            <a:ext cx="1375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accent3"/>
                </a:solidFill>
                <a:latin typeface="AR CARTER" pitchFamily="2" charset="0"/>
              </a:rPr>
              <a:t>Kathleen</a:t>
            </a:r>
            <a:endParaRPr lang="fr-FR" sz="3600" b="1" dirty="0">
              <a:solidFill>
                <a:schemeClr val="accent3"/>
              </a:solidFill>
              <a:latin typeface="AR CARTER" pitchFamily="2" charset="0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179</TotalTime>
  <Words>72</Words>
  <Application>Microsoft Office PowerPoint</Application>
  <PresentationFormat>Affichage à l'écran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Métro</vt:lpstr>
      <vt:lpstr>Vers le 100ème jour d’école…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le 100ème jour d’école…</dc:title>
  <dc:creator>SANDRINE</dc:creator>
  <cp:lastModifiedBy>SANDRINE</cp:lastModifiedBy>
  <cp:revision>9</cp:revision>
  <dcterms:created xsi:type="dcterms:W3CDTF">2020-04-07T19:08:34Z</dcterms:created>
  <dcterms:modified xsi:type="dcterms:W3CDTF">2020-04-09T13:49:40Z</dcterms:modified>
</cp:coreProperties>
</file>