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CC"/>
    <a:srgbClr val="FF0000"/>
    <a:srgbClr val="90ECF6"/>
    <a:srgbClr val="FF00FF"/>
    <a:srgbClr val="006600"/>
    <a:srgbClr val="003300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>
        <p:scale>
          <a:sx n="80" d="100"/>
          <a:sy n="80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advClick="0" advTm="5000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4F983E3-B7D1-4400-BD2A-87A7475DE069}" type="datetimeFigureOut">
              <a:rPr lang="fr-FR" smtClean="0"/>
              <a:t>31/03/2020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8CE145E-416C-4C34-A66F-7004D6C8CF2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5000">
    <p:randomBar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35696" y="332656"/>
            <a:ext cx="6768752" cy="2304256"/>
          </a:xfr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sz="3600" dirty="0" smtClean="0">
                <a:solidFill>
                  <a:srgbClr val="FF0000"/>
                </a:solidFill>
              </a:rPr>
              <a:t>Fil rouge «Partager ce que nous vivons »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Pendant le confinement…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23728" y="2996952"/>
            <a:ext cx="6172200" cy="23762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4800" dirty="0" smtClean="0">
                <a:solidFill>
                  <a:schemeClr val="accent4">
                    <a:lumMod val="75000"/>
                  </a:schemeClr>
                </a:solidFill>
              </a:rPr>
              <a:t>Comment travaille </a:t>
            </a:r>
            <a:r>
              <a:rPr lang="fr-FR" sz="4800" dirty="0" err="1" smtClean="0">
                <a:solidFill>
                  <a:schemeClr val="accent4">
                    <a:lumMod val="75000"/>
                  </a:schemeClr>
                </a:solidFill>
              </a:rPr>
              <a:t>t-on</a:t>
            </a:r>
            <a:r>
              <a:rPr lang="fr-FR" sz="4800" dirty="0" smtClean="0">
                <a:solidFill>
                  <a:schemeClr val="accent4">
                    <a:lumMod val="75000"/>
                  </a:schemeClr>
                </a:solidFill>
              </a:rPr>
              <a:t> à la maison ?</a:t>
            </a:r>
            <a:endParaRPr lang="fr-FR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5373216"/>
            <a:ext cx="9144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rganigramme : Processus 6"/>
          <p:cNvSpPr/>
          <p:nvPr/>
        </p:nvSpPr>
        <p:spPr>
          <a:xfrm>
            <a:off x="899592" y="332656"/>
            <a:ext cx="216024" cy="187220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Processus 7"/>
          <p:cNvSpPr/>
          <p:nvPr/>
        </p:nvSpPr>
        <p:spPr>
          <a:xfrm>
            <a:off x="8820472" y="1484784"/>
            <a:ext cx="144016" cy="2016224"/>
          </a:xfrm>
          <a:prstGeom prst="flowChart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Processus 8"/>
          <p:cNvSpPr/>
          <p:nvPr/>
        </p:nvSpPr>
        <p:spPr>
          <a:xfrm>
            <a:off x="7236296" y="5517232"/>
            <a:ext cx="144016" cy="1152128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Processus 9"/>
          <p:cNvSpPr/>
          <p:nvPr/>
        </p:nvSpPr>
        <p:spPr>
          <a:xfrm>
            <a:off x="8604448" y="4365104"/>
            <a:ext cx="144016" cy="22322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essus 10"/>
          <p:cNvSpPr/>
          <p:nvPr/>
        </p:nvSpPr>
        <p:spPr>
          <a:xfrm>
            <a:off x="2987824" y="5589240"/>
            <a:ext cx="144016" cy="1080120"/>
          </a:xfrm>
          <a:prstGeom prst="flowChartProcess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essus 11"/>
          <p:cNvSpPr/>
          <p:nvPr/>
        </p:nvSpPr>
        <p:spPr>
          <a:xfrm>
            <a:off x="251520" y="2996952"/>
            <a:ext cx="144016" cy="3456384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5771">
            <a:off x="2386127" y="540384"/>
            <a:ext cx="1362393" cy="1021795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</p:spPr>
      </p:pic>
      <p:sp>
        <p:nvSpPr>
          <p:cNvPr id="4" name="Étoile à 5 branches 3"/>
          <p:cNvSpPr/>
          <p:nvPr/>
        </p:nvSpPr>
        <p:spPr>
          <a:xfrm>
            <a:off x="2051720" y="260648"/>
            <a:ext cx="504056" cy="432048"/>
          </a:xfrm>
          <a:prstGeom prst="star5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t="17546" r="6667" b="15781"/>
          <a:stretch>
            <a:fillRect/>
          </a:stretch>
        </p:blipFill>
        <p:spPr bwMode="auto">
          <a:xfrm>
            <a:off x="3563888" y="476672"/>
            <a:ext cx="2448272" cy="3322654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 b="29897"/>
          <a:stretch>
            <a:fillRect/>
          </a:stretch>
        </p:blipFill>
        <p:spPr bwMode="auto">
          <a:xfrm rot="20997429">
            <a:off x="223310" y="3527026"/>
            <a:ext cx="3024336" cy="2826855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25756">
            <a:off x="5803256" y="3216052"/>
            <a:ext cx="2520280" cy="3390837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 l="22222" b="29167"/>
          <a:stretch>
            <a:fillRect/>
          </a:stretch>
        </p:blipFill>
        <p:spPr bwMode="auto">
          <a:xfrm rot="21244328">
            <a:off x="6469025" y="199830"/>
            <a:ext cx="2523490" cy="306423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149080"/>
            <a:ext cx="2448272" cy="1745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eur droit 13"/>
          <p:cNvCxnSpPr/>
          <p:nvPr/>
        </p:nvCxnSpPr>
        <p:spPr>
          <a:xfrm>
            <a:off x="4211960" y="4293096"/>
            <a:ext cx="12241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499992" y="4365104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  <a:latin typeface="Algerian" pitchFamily="82" charset="0"/>
              </a:rPr>
              <a:t>L’école !</a:t>
            </a:r>
            <a:endParaRPr lang="fr-FR" sz="1600" b="1" dirty="0">
              <a:solidFill>
                <a:srgbClr val="C00000"/>
              </a:solidFill>
              <a:latin typeface="Algerian" pitchFamily="82" charset="0"/>
            </a:endParaRPr>
          </a:p>
        </p:txBody>
      </p:sp>
      <p:sp>
        <p:nvSpPr>
          <p:cNvPr id="16" name="Organigramme : Processus 15"/>
          <p:cNvSpPr/>
          <p:nvPr/>
        </p:nvSpPr>
        <p:spPr>
          <a:xfrm>
            <a:off x="6156176" y="1556792"/>
            <a:ext cx="144016" cy="122413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Processus 16"/>
          <p:cNvSpPr/>
          <p:nvPr/>
        </p:nvSpPr>
        <p:spPr>
          <a:xfrm>
            <a:off x="3203848" y="3212976"/>
            <a:ext cx="144016" cy="648072"/>
          </a:xfrm>
          <a:prstGeom prst="flowChart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Processus 17"/>
          <p:cNvSpPr/>
          <p:nvPr/>
        </p:nvSpPr>
        <p:spPr>
          <a:xfrm>
            <a:off x="3851920" y="6021288"/>
            <a:ext cx="144016" cy="836712"/>
          </a:xfrm>
          <a:prstGeom prst="flowChartProcess">
            <a:avLst/>
          </a:prstGeom>
          <a:solidFill>
            <a:srgbClr val="90E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Processus 18"/>
          <p:cNvSpPr/>
          <p:nvPr/>
        </p:nvSpPr>
        <p:spPr>
          <a:xfrm>
            <a:off x="4788024" y="5949280"/>
            <a:ext cx="72008" cy="43204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Processus 19"/>
          <p:cNvSpPr/>
          <p:nvPr/>
        </p:nvSpPr>
        <p:spPr>
          <a:xfrm>
            <a:off x="2699792" y="6309320"/>
            <a:ext cx="144016" cy="360040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204" name="Picture 12" descr="C:\Users\SANDRINE\Desktop\photos fil rouge\travail\nouvelles photos\image0.jpeg"/>
          <p:cNvPicPr>
            <a:picLocks noChangeAspect="1" noChangeArrowheads="1"/>
          </p:cNvPicPr>
          <p:nvPr/>
        </p:nvPicPr>
        <p:blipFill>
          <a:blip r:embed="rId8" cstate="print"/>
          <a:srcRect l="29724" b="13920"/>
          <a:stretch>
            <a:fillRect/>
          </a:stretch>
        </p:blipFill>
        <p:spPr bwMode="auto">
          <a:xfrm rot="4787357">
            <a:off x="-83636" y="777214"/>
            <a:ext cx="2726100" cy="2504359"/>
          </a:xfrm>
          <a:prstGeom prst="rect">
            <a:avLst/>
          </a:prstGeom>
          <a:solidFill>
            <a:srgbClr val="0000CC"/>
          </a:solidFill>
          <a:ln w="38100">
            <a:solidFill>
              <a:srgbClr val="0000CC"/>
            </a:solidFill>
          </a:ln>
        </p:spPr>
      </p:pic>
      <p:sp>
        <p:nvSpPr>
          <p:cNvPr id="22" name="Organigramme : Processus 21"/>
          <p:cNvSpPr/>
          <p:nvPr/>
        </p:nvSpPr>
        <p:spPr>
          <a:xfrm>
            <a:off x="2915816" y="1772816"/>
            <a:ext cx="144016" cy="1008112"/>
          </a:xfrm>
          <a:prstGeom prst="flowChartProcess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Et pendant ce temps, à l’école…</a:t>
            </a:r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3554" name="Picture 2" descr="C:\Users\SANDRINE\Desktop\photos fil rouge\travail\A l'école\60612808795__989B3CCA-3128-479D-8CE0-8166C29A2D3E.JPG"/>
          <p:cNvPicPr>
            <a:picLocks noChangeAspect="1" noChangeArrowheads="1"/>
          </p:cNvPicPr>
          <p:nvPr/>
        </p:nvPicPr>
        <p:blipFill>
          <a:blip r:embed="rId2" cstate="print"/>
          <a:srcRect r="7353"/>
          <a:stretch>
            <a:fillRect/>
          </a:stretch>
        </p:blipFill>
        <p:spPr bwMode="auto">
          <a:xfrm rot="5400000">
            <a:off x="-36511" y="980728"/>
            <a:ext cx="3024335" cy="2448272"/>
          </a:xfrm>
          <a:prstGeom prst="rect">
            <a:avLst/>
          </a:prstGeom>
          <a:noFill/>
        </p:spPr>
      </p:pic>
      <p:pic>
        <p:nvPicPr>
          <p:cNvPr id="23555" name="Picture 3" descr="C:\Users\SANDRINE\Desktop\photos fil rouge\travail\A l'école\IMG_8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51786" y="1100742"/>
            <a:ext cx="3264363" cy="2448272"/>
          </a:xfrm>
          <a:prstGeom prst="rect">
            <a:avLst/>
          </a:prstGeom>
          <a:noFill/>
        </p:spPr>
      </p:pic>
      <p:pic>
        <p:nvPicPr>
          <p:cNvPr id="23556" name="Picture 4" descr="C:\Users\SANDRINE\Desktop\photos fil rouge\travail\A l'école\IMG_8403.JPG"/>
          <p:cNvPicPr>
            <a:picLocks noChangeAspect="1" noChangeArrowheads="1"/>
          </p:cNvPicPr>
          <p:nvPr/>
        </p:nvPicPr>
        <p:blipFill>
          <a:blip r:embed="rId4" cstate="print"/>
          <a:srcRect r="17624"/>
          <a:stretch>
            <a:fillRect/>
          </a:stretch>
        </p:blipFill>
        <p:spPr bwMode="auto">
          <a:xfrm rot="5400000">
            <a:off x="5735960" y="824881"/>
            <a:ext cx="2952329" cy="2687960"/>
          </a:xfrm>
          <a:prstGeom prst="rect">
            <a:avLst/>
          </a:prstGeom>
          <a:noFill/>
        </p:spPr>
      </p:pic>
      <p:pic>
        <p:nvPicPr>
          <p:cNvPr id="23557" name="Picture 5" descr="C:\Users\SANDRINE\Desktop\photos fil rouge\travail\A l'école\IMG_8405.JPG"/>
          <p:cNvPicPr>
            <a:picLocks noChangeAspect="1" noChangeArrowheads="1"/>
          </p:cNvPicPr>
          <p:nvPr/>
        </p:nvPicPr>
        <p:blipFill>
          <a:blip r:embed="rId5" cstate="print"/>
          <a:srcRect r="14518"/>
          <a:stretch>
            <a:fillRect/>
          </a:stretch>
        </p:blipFill>
        <p:spPr bwMode="auto">
          <a:xfrm rot="5400000">
            <a:off x="-6661" y="3903207"/>
            <a:ext cx="3036642" cy="2664296"/>
          </a:xfrm>
          <a:prstGeom prst="rect">
            <a:avLst/>
          </a:prstGeom>
          <a:noFill/>
        </p:spPr>
      </p:pic>
      <p:pic>
        <p:nvPicPr>
          <p:cNvPr id="23558" name="Picture 6" descr="C:\Users\SANDRINE\Desktop\photos fil rouge\travail\A l'école\IMG_84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4149080"/>
            <a:ext cx="3168352" cy="2376264"/>
          </a:xfrm>
          <a:prstGeom prst="rect">
            <a:avLst/>
          </a:prstGeom>
          <a:noFill/>
        </p:spPr>
      </p:pic>
      <p:pic>
        <p:nvPicPr>
          <p:cNvPr id="23559" name="Picture 7" descr="C:\Users\SANDRINE\Desktop\photos fil rouge\travail\A l'école\IMG_84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783191" y="4247105"/>
            <a:ext cx="2983880" cy="2237910"/>
          </a:xfrm>
          <a:prstGeom prst="rect">
            <a:avLst/>
          </a:prstGeom>
          <a:noFill/>
        </p:spPr>
      </p:pic>
      <p:sp>
        <p:nvSpPr>
          <p:cNvPr id="9" name="Organigramme : Processus 8"/>
          <p:cNvSpPr/>
          <p:nvPr/>
        </p:nvSpPr>
        <p:spPr>
          <a:xfrm>
            <a:off x="5652120" y="908720"/>
            <a:ext cx="72008" cy="24482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Processus 9"/>
          <p:cNvSpPr/>
          <p:nvPr/>
        </p:nvSpPr>
        <p:spPr>
          <a:xfrm>
            <a:off x="2843808" y="2348880"/>
            <a:ext cx="72008" cy="1008112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essus 10"/>
          <p:cNvSpPr/>
          <p:nvPr/>
        </p:nvSpPr>
        <p:spPr>
          <a:xfrm>
            <a:off x="8532440" y="3861048"/>
            <a:ext cx="117727" cy="1440160"/>
          </a:xfrm>
          <a:prstGeom prst="flowChartProcess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essus 11"/>
          <p:cNvSpPr/>
          <p:nvPr/>
        </p:nvSpPr>
        <p:spPr>
          <a:xfrm>
            <a:off x="5868144" y="3789040"/>
            <a:ext cx="144016" cy="288032"/>
          </a:xfrm>
          <a:prstGeom prst="flowChartProcess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Processus 12"/>
          <p:cNvSpPr/>
          <p:nvPr/>
        </p:nvSpPr>
        <p:spPr>
          <a:xfrm>
            <a:off x="2915816" y="980728"/>
            <a:ext cx="72008" cy="576064"/>
          </a:xfrm>
          <a:prstGeom prst="flowChart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Processus 13"/>
          <p:cNvSpPr/>
          <p:nvPr/>
        </p:nvSpPr>
        <p:spPr>
          <a:xfrm>
            <a:off x="7164288" y="0"/>
            <a:ext cx="72008" cy="620688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Processus 14"/>
          <p:cNvSpPr/>
          <p:nvPr/>
        </p:nvSpPr>
        <p:spPr>
          <a:xfrm>
            <a:off x="7956376" y="116632"/>
            <a:ext cx="144016" cy="36004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Processus 15"/>
          <p:cNvSpPr/>
          <p:nvPr/>
        </p:nvSpPr>
        <p:spPr>
          <a:xfrm>
            <a:off x="251520" y="0"/>
            <a:ext cx="144016" cy="620688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19256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Les photos de ce diaporama sont celles pour la partie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« les apprentissages à la maison ».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Vous retrouverez prochainement dans des petits films : 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« </a:t>
            </a:r>
            <a:r>
              <a:rPr lang="fr-FR" b="1" dirty="0" smtClean="0">
                <a:solidFill>
                  <a:srgbClr val="FFC000"/>
                </a:solidFill>
              </a:rPr>
              <a:t>la cuisine </a:t>
            </a:r>
            <a:r>
              <a:rPr lang="fr-FR" b="1" dirty="0" smtClean="0">
                <a:solidFill>
                  <a:schemeClr val="tx1"/>
                </a:solidFill>
              </a:rPr>
              <a:t>– </a:t>
            </a:r>
            <a:r>
              <a:rPr lang="fr-FR" b="1" dirty="0" smtClean="0">
                <a:solidFill>
                  <a:srgbClr val="00FF00"/>
                </a:solidFill>
              </a:rPr>
              <a:t>les arts plastiques, le sport, les activités à la maison</a:t>
            </a:r>
            <a:r>
              <a:rPr lang="fr-FR" b="1" dirty="0" smtClean="0">
                <a:solidFill>
                  <a:schemeClr val="tx1"/>
                </a:solidFill>
              </a:rPr>
              <a:t> et </a:t>
            </a:r>
            <a:r>
              <a:rPr lang="fr-FR" b="1" dirty="0" smtClean="0">
                <a:solidFill>
                  <a:srgbClr val="0000CC"/>
                </a:solidFill>
              </a:rPr>
              <a:t>les récréations dans le jardin...</a:t>
            </a:r>
            <a:r>
              <a:rPr lang="fr-FR" b="1" dirty="0" smtClean="0">
                <a:solidFill>
                  <a:schemeClr val="tx1"/>
                </a:solidFill>
              </a:rPr>
              <a:t> »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Merci de votre participation ! 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Organigramme : Processus 2"/>
          <p:cNvSpPr/>
          <p:nvPr/>
        </p:nvSpPr>
        <p:spPr>
          <a:xfrm>
            <a:off x="539552" y="1124744"/>
            <a:ext cx="288032" cy="9361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rganigramme : Processus 3"/>
          <p:cNvSpPr/>
          <p:nvPr/>
        </p:nvSpPr>
        <p:spPr>
          <a:xfrm>
            <a:off x="8388424" y="548680"/>
            <a:ext cx="72008" cy="1584176"/>
          </a:xfrm>
          <a:prstGeom prst="flowChartProcess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Processus 4"/>
          <p:cNvSpPr/>
          <p:nvPr/>
        </p:nvSpPr>
        <p:spPr>
          <a:xfrm>
            <a:off x="7308304" y="2852936"/>
            <a:ext cx="144016" cy="720080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Processus 5"/>
          <p:cNvSpPr/>
          <p:nvPr/>
        </p:nvSpPr>
        <p:spPr>
          <a:xfrm>
            <a:off x="899592" y="4797152"/>
            <a:ext cx="144016" cy="1440160"/>
          </a:xfrm>
          <a:prstGeom prst="flowChartProcess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5544616" cy="562074"/>
          </a:xfrm>
          <a:ln w="57150" cmpd="thickThin">
            <a:solidFill>
              <a:srgbClr val="006600"/>
            </a:solidFill>
          </a:ln>
        </p:spPr>
        <p:txBody>
          <a:bodyPr/>
          <a:lstStyle/>
          <a:p>
            <a:r>
              <a:rPr lang="fr-FR" b="1" dirty="0" smtClean="0">
                <a:solidFill>
                  <a:srgbClr val="00B050"/>
                </a:solidFill>
              </a:rPr>
              <a:t>On travaille beaucoup !</a:t>
            </a:r>
            <a:endParaRPr lang="fr-FR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SANDRINE\Desktop\photos fil rouge\travail\20200319_1528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783014">
            <a:off x="-146083" y="3928222"/>
            <a:ext cx="3497556" cy="2623167"/>
          </a:xfrm>
          <a:prstGeom prst="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</p:pic>
      <p:pic>
        <p:nvPicPr>
          <p:cNvPr id="2052" name="Picture 4" descr="C:\Users\SANDRINE\Desktop\photos fil rouge\travail\IMG_20200317_1014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776021">
            <a:off x="5488241" y="891967"/>
            <a:ext cx="3496870" cy="26226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055" name="Picture 7" descr="C:\Users\SANDRINE\Desktop\photos fil rouge\travail\20200319_15423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56805">
            <a:off x="2817803" y="1126075"/>
            <a:ext cx="3061043" cy="2295782"/>
          </a:xfrm>
          <a:prstGeom prst="rect">
            <a:avLst/>
          </a:prstGeom>
          <a:solidFill>
            <a:srgbClr val="00FF00"/>
          </a:solidFill>
          <a:ln w="38100">
            <a:solidFill>
              <a:srgbClr val="00FF00"/>
            </a:solidFill>
          </a:ln>
        </p:spPr>
      </p:pic>
      <p:pic>
        <p:nvPicPr>
          <p:cNvPr id="2056" name="Picture 8" descr="C:\Users\SANDRINE\Desktop\photos fil rouge\travail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6988">
            <a:off x="323528" y="908720"/>
            <a:ext cx="2238375" cy="28194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</p:pic>
      <p:pic>
        <p:nvPicPr>
          <p:cNvPr id="2057" name="Picture 9" descr="C:\Users\SANDRINE\Desktop\photos fil rouge\travail\20200324_10170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16645">
            <a:off x="5423151" y="4247105"/>
            <a:ext cx="2983880" cy="223791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2058" name="Picture 10" descr="C:\Users\SANDRINE\Desktop\photos fil rouge\travail\Axel et ce sacré Charlemagne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806487" y="4300400"/>
            <a:ext cx="3170985" cy="19442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Organigramme : Processus 11"/>
          <p:cNvSpPr/>
          <p:nvPr/>
        </p:nvSpPr>
        <p:spPr>
          <a:xfrm>
            <a:off x="2699792" y="1052736"/>
            <a:ext cx="288032" cy="216024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Processus 12"/>
          <p:cNvSpPr/>
          <p:nvPr/>
        </p:nvSpPr>
        <p:spPr>
          <a:xfrm>
            <a:off x="5652120" y="1124744"/>
            <a:ext cx="144016" cy="1080120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Processus 13"/>
          <p:cNvSpPr/>
          <p:nvPr/>
        </p:nvSpPr>
        <p:spPr>
          <a:xfrm>
            <a:off x="5580112" y="4077072"/>
            <a:ext cx="144016" cy="576064"/>
          </a:xfrm>
          <a:prstGeom prst="flowChartProcess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Processus 14"/>
          <p:cNvSpPr/>
          <p:nvPr/>
        </p:nvSpPr>
        <p:spPr>
          <a:xfrm>
            <a:off x="3131840" y="4437112"/>
            <a:ext cx="144016" cy="1224136"/>
          </a:xfrm>
          <a:prstGeom prst="flowChart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Processus 15"/>
          <p:cNvSpPr/>
          <p:nvPr/>
        </p:nvSpPr>
        <p:spPr>
          <a:xfrm>
            <a:off x="8532440" y="3068960"/>
            <a:ext cx="72008" cy="1728192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Processus 16"/>
          <p:cNvSpPr/>
          <p:nvPr/>
        </p:nvSpPr>
        <p:spPr>
          <a:xfrm>
            <a:off x="179512" y="2708920"/>
            <a:ext cx="144016" cy="648072"/>
          </a:xfrm>
          <a:prstGeom prst="flowChartProcess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4"/>
                </a:solidFill>
              </a:rPr>
              <a:t>Encore du travail…</a:t>
            </a:r>
            <a:endParaRPr lang="fr-FR" b="1" dirty="0">
              <a:solidFill>
                <a:schemeClr val="accent4"/>
              </a:solidFill>
            </a:endParaRPr>
          </a:p>
        </p:txBody>
      </p:sp>
      <p:pic>
        <p:nvPicPr>
          <p:cNvPr id="3076" name="Picture 4" descr="C:\Users\SANDRINE\Desktop\photos fil rouge\travail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05250"/>
            <a:ext cx="2419350" cy="295275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</p:pic>
      <p:pic>
        <p:nvPicPr>
          <p:cNvPr id="3077" name="Picture 5" descr="C:\Users\SANDRINE\Desktop\photos fil rouge\travail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758724"/>
            <a:ext cx="6444208" cy="590901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</p:pic>
      <p:pic>
        <p:nvPicPr>
          <p:cNvPr id="3078" name="Picture 6" descr="C:\Users\SANDRINE\Desktop\photos fil rouge\travail\20200321_10302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175067" y="1817821"/>
            <a:ext cx="1512169" cy="1134127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</p:pic>
      <p:pic>
        <p:nvPicPr>
          <p:cNvPr id="8" name="Picture 3" descr="C:\Users\SANDRINE\Desktop\photos fil rouge\travail\IMG_20200328_183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92696"/>
            <a:ext cx="2360798" cy="31477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9" name="Organigramme : Processus 8"/>
          <p:cNvSpPr/>
          <p:nvPr/>
        </p:nvSpPr>
        <p:spPr>
          <a:xfrm>
            <a:off x="5580112" y="980728"/>
            <a:ext cx="360040" cy="504056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Processus 9"/>
          <p:cNvSpPr/>
          <p:nvPr/>
        </p:nvSpPr>
        <p:spPr>
          <a:xfrm>
            <a:off x="6012160" y="3284984"/>
            <a:ext cx="144016" cy="720080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essus 10"/>
          <p:cNvSpPr/>
          <p:nvPr/>
        </p:nvSpPr>
        <p:spPr>
          <a:xfrm>
            <a:off x="5436096" y="3429000"/>
            <a:ext cx="216024" cy="288032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essus 11"/>
          <p:cNvSpPr/>
          <p:nvPr/>
        </p:nvSpPr>
        <p:spPr>
          <a:xfrm>
            <a:off x="2915816" y="4581128"/>
            <a:ext cx="72008" cy="1224136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Processus 12"/>
          <p:cNvSpPr/>
          <p:nvPr/>
        </p:nvSpPr>
        <p:spPr>
          <a:xfrm>
            <a:off x="7020272" y="5013176"/>
            <a:ext cx="72008" cy="1440160"/>
          </a:xfrm>
          <a:prstGeom prst="flowChart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67600" cy="34605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7030A0"/>
                </a:solidFill>
              </a:rPr>
              <a:t>Et toujours… avec le sourire ! </a:t>
            </a:r>
            <a:endParaRPr lang="fr-FR" b="1" dirty="0">
              <a:solidFill>
                <a:srgbClr val="7030A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63245">
            <a:off x="6161442" y="1016755"/>
            <a:ext cx="2905684" cy="2121074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3" descr="C:\Users\SANDRINE\Desktop\photos fil rouge\travail\Aria dans la continuité pédagogiqu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64704"/>
            <a:ext cx="2046755" cy="2736304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4102" name="Picture 6" descr="C:\Users\SANDRINE\Desktop\photos fil rouge\travail\Pichon Thomas      Ps  MS  Bilingue     Rond dan la far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0185">
            <a:off x="323528" y="3356992"/>
            <a:ext cx="2376264" cy="3168352"/>
          </a:xfrm>
          <a:prstGeom prst="rect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429000"/>
            <a:ext cx="2340868" cy="307309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1312">
            <a:off x="5499614" y="3499131"/>
            <a:ext cx="2958511" cy="2880320"/>
          </a:xfrm>
          <a:prstGeom prst="rect">
            <a:avLst/>
          </a:prstGeom>
          <a:solidFill>
            <a:srgbClr val="00FF00"/>
          </a:solidFill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96224">
            <a:off x="459049" y="850279"/>
            <a:ext cx="2835275" cy="24796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188640"/>
            <a:ext cx="987013" cy="72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rganigramme : Processus 13"/>
          <p:cNvSpPr/>
          <p:nvPr/>
        </p:nvSpPr>
        <p:spPr>
          <a:xfrm>
            <a:off x="5940152" y="1052736"/>
            <a:ext cx="72008" cy="129614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Processus 14"/>
          <p:cNvSpPr/>
          <p:nvPr/>
        </p:nvSpPr>
        <p:spPr>
          <a:xfrm>
            <a:off x="5580112" y="6309320"/>
            <a:ext cx="288032" cy="360040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Processus 15"/>
          <p:cNvSpPr/>
          <p:nvPr/>
        </p:nvSpPr>
        <p:spPr>
          <a:xfrm>
            <a:off x="179512" y="1700808"/>
            <a:ext cx="144016" cy="1512168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5122" name="Picture 2" descr="C:\Users\SANDRINE\Desktop\photos fil rouge\travail\20200320_100608.jpe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 rot="5400000">
            <a:off x="-157469" y="813653"/>
            <a:ext cx="3271912" cy="245393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C:\Users\SANDRINE\Desktop\photos fil rouge\travail\arthurasya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599278" y="489111"/>
            <a:ext cx="3168352" cy="2376264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60648"/>
            <a:ext cx="2395715" cy="312453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5" name="Picture 5" descr="C:\Users\SANDRINE\Desktop\photos fil rouge\travail\celia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084168" y="3068960"/>
            <a:ext cx="2664296" cy="355239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FF"/>
            </a:solidFill>
          </a:ln>
        </p:spPr>
      </p:pic>
      <p:pic>
        <p:nvPicPr>
          <p:cNvPr id="5126" name="Picture 6" descr="C:\Users\SANDRINE\Desktop\photos fil rouge\travail\image0-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05826" y="3771038"/>
            <a:ext cx="3312369" cy="248427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 t="2564" r="17308"/>
          <a:stretch>
            <a:fillRect/>
          </a:stretch>
        </p:blipFill>
        <p:spPr bwMode="auto">
          <a:xfrm>
            <a:off x="179512" y="3861048"/>
            <a:ext cx="3096344" cy="2736304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2425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rot="20938107">
            <a:off x="286037" y="259041"/>
            <a:ext cx="2417334" cy="322311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57150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50800" dir="5400000" sx="59000" sy="59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8640"/>
            <a:ext cx="2286000" cy="309634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9315">
            <a:off x="5836844" y="368317"/>
            <a:ext cx="2839326" cy="2908748"/>
          </a:xfrm>
          <a:prstGeom prst="rect">
            <a:avLst/>
          </a:prstGeom>
          <a:noFill/>
          <a:ln w="76200">
            <a:solidFill>
              <a:srgbClr val="FF00FF"/>
            </a:solidFill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5076">
            <a:off x="323528" y="3540614"/>
            <a:ext cx="2418258" cy="3317386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429000"/>
            <a:ext cx="2457450" cy="3246437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4869">
            <a:off x="5908648" y="3509686"/>
            <a:ext cx="2442457" cy="3212976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9" name="Organigramme : Processus 8"/>
          <p:cNvSpPr/>
          <p:nvPr/>
        </p:nvSpPr>
        <p:spPr>
          <a:xfrm>
            <a:off x="5724128" y="3284984"/>
            <a:ext cx="72008" cy="144016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Processus 9"/>
          <p:cNvSpPr/>
          <p:nvPr/>
        </p:nvSpPr>
        <p:spPr>
          <a:xfrm>
            <a:off x="179512" y="2564904"/>
            <a:ext cx="117727" cy="936104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essus 10"/>
          <p:cNvSpPr/>
          <p:nvPr/>
        </p:nvSpPr>
        <p:spPr>
          <a:xfrm>
            <a:off x="8892480" y="1556792"/>
            <a:ext cx="45719" cy="2304256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essus 11"/>
          <p:cNvSpPr/>
          <p:nvPr/>
        </p:nvSpPr>
        <p:spPr>
          <a:xfrm>
            <a:off x="2771800" y="332656"/>
            <a:ext cx="144016" cy="720080"/>
          </a:xfrm>
          <a:prstGeom prst="flowChart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67600" cy="418058"/>
          </a:xfrm>
        </p:spPr>
        <p:txBody>
          <a:bodyPr>
            <a:normAutofit fontScale="90000"/>
          </a:bodyPr>
          <a:lstStyle/>
          <a:p>
            <a:pPr algn="r"/>
            <a:r>
              <a:rPr lang="fr-FR" b="1" dirty="0" smtClean="0">
                <a:solidFill>
                  <a:srgbClr val="C00000"/>
                </a:solidFill>
              </a:rPr>
              <a:t>       </a:t>
            </a:r>
            <a:br>
              <a:rPr lang="fr-FR" b="1" dirty="0" smtClean="0">
                <a:solidFill>
                  <a:srgbClr val="C00000"/>
                </a:solidFill>
              </a:rPr>
            </a:br>
            <a:r>
              <a:rPr lang="fr-FR" b="1" dirty="0" smtClean="0">
                <a:solidFill>
                  <a:srgbClr val="C00000"/>
                </a:solidFill>
              </a:rPr>
              <a:t> </a:t>
            </a:r>
            <a:r>
              <a:rPr lang="fr-FR" b="1" dirty="0" smtClean="0">
                <a:solidFill>
                  <a:srgbClr val="C00000"/>
                </a:solidFill>
              </a:rPr>
              <a:t>    Tous très consciencieux…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2843808" cy="369235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764704"/>
            <a:ext cx="2389187" cy="3268663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836712"/>
            <a:ext cx="3456384" cy="2592288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6249">
            <a:off x="6361877" y="3693851"/>
            <a:ext cx="2193708" cy="292494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2741">
            <a:off x="299002" y="3710622"/>
            <a:ext cx="2379712" cy="3172949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149080"/>
            <a:ext cx="3244619" cy="2433464"/>
          </a:xfrm>
          <a:prstGeom prst="rect">
            <a:avLst/>
          </a:prstGeom>
          <a:noFill/>
          <a:ln w="57150">
            <a:solidFill>
              <a:srgbClr val="90ECF6"/>
            </a:solidFill>
            <a:miter lim="800000"/>
            <a:headEnd/>
            <a:tailEnd/>
          </a:ln>
        </p:spPr>
      </p:pic>
      <p:sp>
        <p:nvSpPr>
          <p:cNvPr id="10" name="Organigramme : Processus 9"/>
          <p:cNvSpPr/>
          <p:nvPr/>
        </p:nvSpPr>
        <p:spPr>
          <a:xfrm>
            <a:off x="5940152" y="2996952"/>
            <a:ext cx="144016" cy="9361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essus 10"/>
          <p:cNvSpPr/>
          <p:nvPr/>
        </p:nvSpPr>
        <p:spPr>
          <a:xfrm>
            <a:off x="8460432" y="188640"/>
            <a:ext cx="144016" cy="548680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essus 11"/>
          <p:cNvSpPr/>
          <p:nvPr/>
        </p:nvSpPr>
        <p:spPr>
          <a:xfrm>
            <a:off x="251520" y="3501008"/>
            <a:ext cx="72008" cy="1224136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24936" cy="5242594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3264"/>
            <a:ext cx="6624736" cy="6624736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4" name="Organigramme : Processus 3"/>
          <p:cNvSpPr/>
          <p:nvPr/>
        </p:nvSpPr>
        <p:spPr>
          <a:xfrm>
            <a:off x="8028384" y="1628800"/>
            <a:ext cx="216024" cy="3528392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Processus 4"/>
          <p:cNvSpPr/>
          <p:nvPr/>
        </p:nvSpPr>
        <p:spPr>
          <a:xfrm>
            <a:off x="467544" y="980728"/>
            <a:ext cx="216024" cy="1656184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Processus 5"/>
          <p:cNvSpPr/>
          <p:nvPr/>
        </p:nvSpPr>
        <p:spPr>
          <a:xfrm>
            <a:off x="467544" y="5013176"/>
            <a:ext cx="144016" cy="1008112"/>
          </a:xfrm>
          <a:prstGeom prst="flowChartProces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64288" y="2708920"/>
            <a:ext cx="1768624" cy="792088"/>
          </a:xfrm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solidFill>
                  <a:srgbClr val="C00000"/>
                </a:solidFill>
              </a:rPr>
              <a:t>Aïe aïe </a:t>
            </a:r>
            <a:r>
              <a:rPr lang="fr-FR" sz="4000" b="1" dirty="0" err="1" smtClean="0">
                <a:solidFill>
                  <a:srgbClr val="C00000"/>
                </a:solidFill>
              </a:rPr>
              <a:t>aïe</a:t>
            </a:r>
            <a:r>
              <a:rPr lang="fr-FR" sz="4000" b="1" dirty="0" smtClean="0">
                <a:solidFill>
                  <a:srgbClr val="C00000"/>
                </a:solidFill>
              </a:rPr>
              <a:t> !!</a:t>
            </a:r>
            <a:br>
              <a:rPr lang="fr-FR" sz="4000" b="1" dirty="0" smtClean="0">
                <a:solidFill>
                  <a:srgbClr val="C00000"/>
                </a:solidFill>
              </a:rPr>
            </a:br>
            <a:r>
              <a:rPr lang="fr-FR" sz="4000" b="1" dirty="0" smtClean="0">
                <a:solidFill>
                  <a:srgbClr val="C00000"/>
                </a:solidFill>
              </a:rPr>
              <a:t/>
            </a:r>
            <a:br>
              <a:rPr lang="fr-FR" sz="4000" b="1" dirty="0" smtClean="0">
                <a:solidFill>
                  <a:srgbClr val="C00000"/>
                </a:solidFill>
              </a:rPr>
            </a:br>
            <a:r>
              <a:rPr lang="fr-FR" sz="2000" b="1" dirty="0" smtClean="0">
                <a:solidFill>
                  <a:srgbClr val="C00000"/>
                </a:solidFill>
              </a:rPr>
              <a:t>Quel programme ! 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6480720" cy="648072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861048"/>
            <a:ext cx="1312986" cy="131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Personnalisé 4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FFFF00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2180</TotalTime>
  <Words>55</Words>
  <Application>Microsoft Office PowerPoint</Application>
  <PresentationFormat>Affichage à l'écran (4:3)</PresentationFormat>
  <Paragraphs>10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Oriel</vt:lpstr>
      <vt:lpstr>Fil rouge «Partager ce que nous vivons »  Pendant le confinement… </vt:lpstr>
      <vt:lpstr>On travaille beaucoup !</vt:lpstr>
      <vt:lpstr>Encore du travail…</vt:lpstr>
      <vt:lpstr>Et toujours… avec le sourire ! </vt:lpstr>
      <vt:lpstr>Diapositive 5</vt:lpstr>
      <vt:lpstr>Diapositive 6</vt:lpstr>
      <vt:lpstr>             Tous très consciencieux…</vt:lpstr>
      <vt:lpstr>Diapositive 8</vt:lpstr>
      <vt:lpstr>Aïe aïe aïe !!  Quel programme ! </vt:lpstr>
      <vt:lpstr>Diapositive 10</vt:lpstr>
      <vt:lpstr>Et pendant ce temps, à l’école…</vt:lpstr>
      <vt:lpstr>Les photos de ce diaporama sont celles pour la partie  « les apprentissages à la maison ».  Vous retrouverez prochainement dans des petits films :   « la cuisine – les arts plastiques, le sport, les activités à la maison et les récréations dans le jardin... »  Merci de votre participation !  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 rouge « Partager ce que nous vivons »  Pendant le confinement…</dc:title>
  <dc:creator>SANDRINE</dc:creator>
  <cp:lastModifiedBy>SANDRINE</cp:lastModifiedBy>
  <cp:revision>8</cp:revision>
  <dcterms:created xsi:type="dcterms:W3CDTF">2020-03-31T20:15:29Z</dcterms:created>
  <dcterms:modified xsi:type="dcterms:W3CDTF">2020-04-02T08:35:37Z</dcterms:modified>
</cp:coreProperties>
</file>